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072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5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2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56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8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0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7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0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85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43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34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99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0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75A5-13F7-46FD-B360-12D2A16AC132}" type="datetimeFigureOut">
              <a:rPr kumimoji="1" lang="ja-JP" altLang="en-US" smtClean="0"/>
              <a:t>2020/9/18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F0E2-1DCF-4773-A0A3-ECD58E08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46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" y="1"/>
            <a:ext cx="9144001" cy="70145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lang="ja-JP" altLang="en-US" sz="27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令和元</a:t>
            </a:r>
            <a:r>
              <a:rPr lang="ja-JP" altLang="en-US" sz="2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</a:t>
            </a:r>
            <a:r>
              <a:rPr lang="zh-TW" altLang="en-US" sz="2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山崎</a:t>
            </a:r>
            <a:r>
              <a:rPr lang="zh-TW" altLang="en-US" sz="24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公園一部施設改良</a:t>
            </a:r>
            <a:r>
              <a:rPr lang="zh-TW" altLang="en-US" sz="2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工事</a:t>
            </a:r>
            <a:r>
              <a:rPr lang="ja-JP" altLang="en-US" sz="2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</a:t>
            </a:r>
            <a:endParaRPr kumimoji="1" lang="ja-JP" altLang="en-US" sz="24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1418" y="653968"/>
            <a:ext cx="84640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主な工事内容</a:t>
            </a:r>
            <a:endParaRPr lang="en-US" altLang="ja-JP" sz="2000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円形広場</a:t>
            </a:r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円形広場のサクラの根元の土の流出を防ぐため、土留め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を整備しました。</a:t>
            </a:r>
            <a:endParaRPr lang="ja-JP" altLang="en-US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・土留めの上に板を設置し、部分的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に椅子を整備しました。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水景施設</a:t>
            </a:r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休止中の水景施設を修繕し、水が流れる小川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を整備しました。</a:t>
            </a:r>
            <a:endParaRPr lang="ja-JP" altLang="en-US" dirty="0">
              <a:solidFill>
                <a:srgbClr val="00206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5744" r="25957" b="8265"/>
          <a:stretch/>
        </p:blipFill>
        <p:spPr>
          <a:xfrm>
            <a:off x="1207010" y="2555310"/>
            <a:ext cx="6212911" cy="4058433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4622104" y="3620021"/>
            <a:ext cx="1415441" cy="14154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 rot="20016918">
            <a:off x="3251749" y="4454500"/>
            <a:ext cx="1245833" cy="481490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10622" y="3219189"/>
            <a:ext cx="1107996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円形広場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73229" y="4018090"/>
            <a:ext cx="1107996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水景施設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87539" y="106680"/>
            <a:ext cx="198882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dirty="0" smtClean="0"/>
              <a:t>令和</a:t>
            </a:r>
            <a:r>
              <a:rPr kumimoji="1" lang="en-US" altLang="ja-JP" sz="1400" dirty="0" smtClean="0"/>
              <a:t>2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9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19</a:t>
            </a:r>
            <a:r>
              <a:rPr kumimoji="1" lang="ja-JP" altLang="en-US" sz="1400" dirty="0" smtClean="0"/>
              <a:t>日</a:t>
            </a:r>
            <a:endParaRPr kumimoji="1" lang="en-US" altLang="ja-JP" sz="1400" dirty="0" smtClean="0"/>
          </a:p>
          <a:p>
            <a:pPr algn="dist"/>
            <a:r>
              <a:rPr kumimoji="1" lang="ja-JP" altLang="en-US" sz="1400" dirty="0" smtClean="0"/>
              <a:t>説明資料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都筑区都筑土木事務所</a:t>
            </a:r>
            <a:endParaRPr kumimoji="1"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40332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265662"/>
            <a:ext cx="84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円形広場</a:t>
            </a:r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51887" y="729744"/>
            <a:ext cx="96450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整備前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59496" y="729744"/>
            <a:ext cx="96450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整備後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159334" y="2636823"/>
            <a:ext cx="456330" cy="2379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58" y="1251405"/>
            <a:ext cx="3433280" cy="25749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49" y="3945584"/>
            <a:ext cx="3407990" cy="25559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" y="1180219"/>
            <a:ext cx="3528194" cy="264614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" y="3945584"/>
            <a:ext cx="3528194" cy="26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17871"/>
            <a:ext cx="84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水景施設</a:t>
            </a:r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9361" y="543643"/>
            <a:ext cx="96450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整備前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59704" y="530333"/>
            <a:ext cx="96450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整備後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1" y="1069415"/>
            <a:ext cx="3675934" cy="275695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2" y="3978692"/>
            <a:ext cx="3745282" cy="2808962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4159334" y="2636823"/>
            <a:ext cx="456330" cy="2379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43" y="986115"/>
            <a:ext cx="3790221" cy="28426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94" y="3967752"/>
            <a:ext cx="3759870" cy="28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1"/>
            <a:ext cx="6400801" cy="701457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〇山崎公園保全管理計画の今後について</a:t>
            </a:r>
            <a:endParaRPr kumimoji="1" lang="ja-JP" altLang="en-US" sz="24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1418" y="530378"/>
            <a:ext cx="84640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経緯</a:t>
            </a:r>
            <a:endParaRPr lang="en-US" altLang="ja-JP" sz="2000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平成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現地見学会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→山崎公園において公園の特徴、課題、対策等について専門家から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アドバイスをもらった。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平成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回検討会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→専門家のアドバイスを基に愛護会と横浜市でゾーニング、対策等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について意見交換を行った。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平成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第２回検討会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→これまでの検討内容を公園保全管理計画（案）としてまとめ、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専門家に諮った。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平成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１年２月</a:t>
            </a:r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公園保全管理計画策定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令和元年度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令和元年９月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フォローアップ研修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→山崎公園において、専門家・愛護会・横浜市で剪定した樹木の確認や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今後必要な作業の確認を行った。</a:t>
            </a:r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令和２年度（予定）</a:t>
            </a:r>
            <a:r>
              <a:rPr lang="en-US" altLang="ja-JP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令和</a:t>
            </a:r>
            <a:r>
              <a:rPr lang="en-US" altLang="ja-JP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月～</a:t>
            </a:r>
            <a:r>
              <a:rPr lang="en-US" altLang="ja-JP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　フォローアップ研修を</a:t>
            </a:r>
            <a:r>
              <a:rPr lang="ja-JP" altLang="en-US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予定</a:t>
            </a:r>
            <a:endParaRPr lang="ja-JP" altLang="en-US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9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17871"/>
            <a:ext cx="84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樹木管理事例</a:t>
            </a:r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327107" y="1326985"/>
            <a:ext cx="268541" cy="1400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2" y="585178"/>
            <a:ext cx="3762870" cy="282513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64" y="585178"/>
            <a:ext cx="3840813" cy="288365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44" y="3994485"/>
            <a:ext cx="3763236" cy="282541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4" y="4045267"/>
            <a:ext cx="3695598" cy="2774632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12522" y="585178"/>
            <a:ext cx="964504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作業前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47364" y="585178"/>
            <a:ext cx="127149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作業直後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 rot="5400000">
            <a:off x="4327106" y="2605555"/>
            <a:ext cx="268541" cy="2212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02540" y="3860692"/>
            <a:ext cx="456151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作業後（約</a:t>
            </a:r>
            <a:r>
              <a:rPr lang="en-US" altLang="ja-JP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年）　</a:t>
            </a:r>
            <a:r>
              <a:rPr lang="ja-JP" altLang="en-US" sz="20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低い</a:t>
            </a:r>
            <a:r>
              <a:rPr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位置で再萌芽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8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352</Words>
  <Application>Microsoft Office PowerPoint</Application>
  <PresentationFormat>画面に合わせる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HG丸ｺﾞｼｯｸM-PRO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〇令和元年度山崎公園一部施設改良工事について</vt:lpstr>
      <vt:lpstr>PowerPoint プレゼンテーション</vt:lpstr>
      <vt:lpstr>PowerPoint プレゼンテーション</vt:lpstr>
      <vt:lpstr>〇山崎公園保全管理計画の今後について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職員技術提案  都筑区緑道再整備ガイドラインの策定</dc:title>
  <dc:creator>内山 翼</dc:creator>
  <cp:lastModifiedBy>尾崎 智弘</cp:lastModifiedBy>
  <cp:revision>62</cp:revision>
  <cp:lastPrinted>2020-09-18T01:32:32Z</cp:lastPrinted>
  <dcterms:created xsi:type="dcterms:W3CDTF">2019-10-04T06:21:44Z</dcterms:created>
  <dcterms:modified xsi:type="dcterms:W3CDTF">2020-09-18T01:36:40Z</dcterms:modified>
</cp:coreProperties>
</file>